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6" r:id="rId3"/>
    <p:sldId id="257" r:id="rId4"/>
  </p:sldIdLst>
  <p:sldSz cx="10058400" cy="12801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3" d="100"/>
          <a:sy n="43" d="100"/>
        </p:scale>
        <p:origin x="25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 Bunker" userId="12c5649656d39b11" providerId="LiveId" clId="{1350642A-7F6C-4D16-9845-AC2EAD2CE4B0}"/>
    <pc:docChg chg="modSld">
      <pc:chgData name="Carl Bunker" userId="12c5649656d39b11" providerId="LiveId" clId="{1350642A-7F6C-4D16-9845-AC2EAD2CE4B0}" dt="2026-07-17T16:44:09.335" v="0" actId="20577"/>
      <pc:docMkLst>
        <pc:docMk/>
      </pc:docMkLst>
      <pc:sldChg chg="modSp mod">
        <pc:chgData name="Carl Bunker" userId="12c5649656d39b11" providerId="LiveId" clId="{1350642A-7F6C-4D16-9845-AC2EAD2CE4B0}" dt="2026-07-17T16:44:09.335" v="0" actId="20577"/>
        <pc:sldMkLst>
          <pc:docMk/>
          <pc:sldMk cId="322373772" sldId="259"/>
        </pc:sldMkLst>
        <pc:spChg chg="mod">
          <ac:chgData name="Carl Bunker" userId="12c5649656d39b11" providerId="LiveId" clId="{1350642A-7F6C-4D16-9845-AC2EAD2CE4B0}" dt="2026-07-17T16:44:09.335" v="0" actId="20577"/>
          <ac:spMkLst>
            <pc:docMk/>
            <pc:sldMk cId="322373772" sldId="259"/>
            <ac:spMk id="8" creationId="{2A7E2AC2-0A69-4616-6625-B47A777D183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095078"/>
            <a:ext cx="8549640" cy="4456853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6723804"/>
            <a:ext cx="7543800" cy="3090756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755E-3A3E-4D2F-97DF-32DE78CBC94D}" type="datetimeFigureOut">
              <a:rPr lang="en-US" smtClean="0"/>
              <a:t>Friday-Jul 17-26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6CDA-7A11-4AD7-A3C6-5A2B2679B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0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755E-3A3E-4D2F-97DF-32DE78CBC94D}" type="datetimeFigureOut">
              <a:rPr lang="en-US" smtClean="0"/>
              <a:t>Friday-Jul 17-26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6CDA-7A11-4AD7-A3C6-5A2B2679B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908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681567"/>
            <a:ext cx="2168843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681567"/>
            <a:ext cx="6380798" cy="108487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755E-3A3E-4D2F-97DF-32DE78CBC94D}" type="datetimeFigureOut">
              <a:rPr lang="en-US" smtClean="0"/>
              <a:t>Friday-Jul 17-26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6CDA-7A11-4AD7-A3C6-5A2B2679B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188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755E-3A3E-4D2F-97DF-32DE78CBC94D}" type="datetimeFigureOut">
              <a:rPr lang="en-US" smtClean="0"/>
              <a:t>Friday-Jul 17-26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6CDA-7A11-4AD7-A3C6-5A2B2679B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34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3191514"/>
            <a:ext cx="8675370" cy="5325109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8567000"/>
            <a:ext cx="8675370" cy="2800349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>
                    <a:tint val="82000"/>
                  </a:schemeClr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82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82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755E-3A3E-4D2F-97DF-32DE78CBC94D}" type="datetimeFigureOut">
              <a:rPr lang="en-US" smtClean="0"/>
              <a:t>Friday-Jul 17-26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6CDA-7A11-4AD7-A3C6-5A2B2679B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431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3407833"/>
            <a:ext cx="4274820" cy="81224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3407833"/>
            <a:ext cx="4274820" cy="81224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755E-3A3E-4D2F-97DF-32DE78CBC94D}" type="datetimeFigureOut">
              <a:rPr lang="en-US" smtClean="0"/>
              <a:t>Friday-Jul 17-26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6CDA-7A11-4AD7-A3C6-5A2B2679B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94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681570"/>
            <a:ext cx="8675370" cy="24743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3138171"/>
            <a:ext cx="4255174" cy="1537969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4676140"/>
            <a:ext cx="4255174" cy="6877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3138171"/>
            <a:ext cx="4276130" cy="1537969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4676140"/>
            <a:ext cx="4276130" cy="6877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755E-3A3E-4D2F-97DF-32DE78CBC94D}" type="datetimeFigureOut">
              <a:rPr lang="en-US" smtClean="0"/>
              <a:t>Friday-Jul 17-26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6CDA-7A11-4AD7-A3C6-5A2B2679B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25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755E-3A3E-4D2F-97DF-32DE78CBC94D}" type="datetimeFigureOut">
              <a:rPr lang="en-US" smtClean="0"/>
              <a:t>Friday-Jul 17-26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6CDA-7A11-4AD7-A3C6-5A2B2679B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196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755E-3A3E-4D2F-97DF-32DE78CBC94D}" type="datetimeFigureOut">
              <a:rPr lang="en-US" smtClean="0"/>
              <a:t>Friday-Jul 17-26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6CDA-7A11-4AD7-A3C6-5A2B2679B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988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853440"/>
            <a:ext cx="3244096" cy="298704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843196"/>
            <a:ext cx="5092065" cy="9097433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3840480"/>
            <a:ext cx="3244096" cy="7114964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755E-3A3E-4D2F-97DF-32DE78CBC94D}" type="datetimeFigureOut">
              <a:rPr lang="en-US" smtClean="0"/>
              <a:t>Friday-Jul 17-26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6CDA-7A11-4AD7-A3C6-5A2B2679B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099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853440"/>
            <a:ext cx="3244096" cy="298704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843196"/>
            <a:ext cx="5092065" cy="9097433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3840480"/>
            <a:ext cx="3244096" cy="7114964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755E-3A3E-4D2F-97DF-32DE78CBC94D}" type="datetimeFigureOut">
              <a:rPr lang="en-US" smtClean="0"/>
              <a:t>Friday-Jul 17-26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86CDA-7A11-4AD7-A3C6-5A2B2679B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09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681570"/>
            <a:ext cx="8675370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3407833"/>
            <a:ext cx="8675370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11865189"/>
            <a:ext cx="226314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84755E-3A3E-4D2F-97DF-32DE78CBC94D}" type="datetimeFigureOut">
              <a:rPr lang="en-US" smtClean="0"/>
              <a:t>Friday-Jul 17-26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11865189"/>
            <a:ext cx="339471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11865189"/>
            <a:ext cx="226314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C86CDA-7A11-4AD7-A3C6-5A2B2679B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8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AB074-77E4-21E5-4C58-0F6A8364FC3E}"/>
              </a:ext>
            </a:extLst>
          </p:cNvPr>
          <p:cNvSpPr/>
          <p:nvPr/>
        </p:nvSpPr>
        <p:spPr>
          <a:xfrm>
            <a:off x="289422" y="6720134"/>
            <a:ext cx="4926815" cy="2709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32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7E2AC2-0A69-4616-6625-B47A777D183F}"/>
              </a:ext>
            </a:extLst>
          </p:cNvPr>
          <p:cNvSpPr txBox="1"/>
          <p:nvPr/>
        </p:nvSpPr>
        <p:spPr>
          <a:xfrm>
            <a:off x="869710" y="1331582"/>
            <a:ext cx="8435659" cy="72943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Thank you for being part of the APWA Illinois Chapter Conference 2026. </a:t>
            </a:r>
          </a:p>
          <a:p>
            <a:pPr algn="ctr"/>
            <a:r>
              <a:rPr lang="en-US" sz="3600" b="1" dirty="0"/>
              <a:t>New this year, we are also providing our vendors with “Save the Date” artwork that can be customized and shared with your own customers and contacts. </a:t>
            </a:r>
          </a:p>
          <a:p>
            <a:pPr algn="ctr"/>
            <a:endParaRPr lang="en-US" sz="3600" b="1" dirty="0"/>
          </a:p>
          <a:p>
            <a:pPr algn="ctr"/>
            <a:r>
              <a:rPr lang="en-US" sz="3600" b="1" dirty="0"/>
              <a:t>Please  customize our </a:t>
            </a:r>
          </a:p>
          <a:p>
            <a:pPr algn="ctr"/>
            <a:r>
              <a:rPr lang="en-US" sz="3600" b="1" dirty="0"/>
              <a:t>”SAVE THE DATE”</a:t>
            </a:r>
          </a:p>
          <a:p>
            <a:pPr algn="ctr"/>
            <a:r>
              <a:rPr lang="en-US" sz="3600" b="1" dirty="0"/>
              <a:t>information and please e-mail or send to your customers inviting them to attend the upcoming conference.</a:t>
            </a:r>
          </a:p>
          <a:p>
            <a:pPr algn="ctr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2373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E115B9-909C-8C6F-FFE6-61AE3407E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2932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7F5A44-446C-8CEA-E9B0-3924288556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293225"/>
            <a:ext cx="10058400" cy="65083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AE2EC2B-CFFF-9EAA-BC68-73DCF7B59544}"/>
              </a:ext>
            </a:extLst>
          </p:cNvPr>
          <p:cNvSpPr txBox="1"/>
          <p:nvPr/>
        </p:nvSpPr>
        <p:spPr>
          <a:xfrm>
            <a:off x="6765459" y="9547412"/>
            <a:ext cx="1736342" cy="11238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76" dirty="0"/>
              <a:t>ABC Company</a:t>
            </a:r>
          </a:p>
          <a:p>
            <a:r>
              <a:rPr lang="en-US" sz="1676" dirty="0"/>
              <a:t>1234 Main Street</a:t>
            </a:r>
          </a:p>
          <a:p>
            <a:r>
              <a:rPr lang="en-US" sz="1676" dirty="0"/>
              <a:t>Any City, 61616</a:t>
            </a:r>
          </a:p>
          <a:p>
            <a:r>
              <a:rPr lang="en-US" sz="1676" dirty="0"/>
              <a:t>USA</a:t>
            </a:r>
            <a:endParaRPr lang="en-US" sz="1509" dirty="0"/>
          </a:p>
        </p:txBody>
      </p:sp>
    </p:spTree>
    <p:extLst>
      <p:ext uri="{BB962C8B-B14F-4D97-AF65-F5344CB8AC3E}">
        <p14:creationId xmlns:p14="http://schemas.microsoft.com/office/powerpoint/2010/main" val="1058148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37506-316D-095A-DD01-16B7E864B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C4CBCB-94EC-B194-B473-A6A6BFBD5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2932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D62EF08-D48F-0DD8-AF06-0E6CD94B90C3}"/>
              </a:ext>
            </a:extLst>
          </p:cNvPr>
          <p:cNvSpPr txBox="1"/>
          <p:nvPr/>
        </p:nvSpPr>
        <p:spPr>
          <a:xfrm>
            <a:off x="6765459" y="9547412"/>
            <a:ext cx="1736342" cy="11238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76" dirty="0"/>
              <a:t>ABC Company</a:t>
            </a:r>
          </a:p>
          <a:p>
            <a:r>
              <a:rPr lang="en-US" sz="1676" dirty="0"/>
              <a:t>1234 Main Street</a:t>
            </a:r>
          </a:p>
          <a:p>
            <a:r>
              <a:rPr lang="en-US" sz="1676" dirty="0"/>
              <a:t>Any City, 61616</a:t>
            </a:r>
          </a:p>
          <a:p>
            <a:r>
              <a:rPr lang="en-US" sz="1676" dirty="0"/>
              <a:t>USA</a:t>
            </a:r>
            <a:endParaRPr lang="en-US" sz="1509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046561-820C-CFEF-1C06-13D941AD4A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3225"/>
            <a:ext cx="5315740" cy="35854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E58D0F-CE4C-61CF-2ADA-C15FB4FEB30E}"/>
              </a:ext>
            </a:extLst>
          </p:cNvPr>
          <p:cNvSpPr txBox="1"/>
          <p:nvPr/>
        </p:nvSpPr>
        <p:spPr>
          <a:xfrm>
            <a:off x="262683" y="9954905"/>
            <a:ext cx="4823667" cy="25193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28" b="1" dirty="0">
                <a:latin typeface="+mj-lt"/>
              </a:rPr>
              <a:t>Dear Customer Name Here,</a:t>
            </a:r>
          </a:p>
          <a:p>
            <a:pPr algn="ctr"/>
            <a:endParaRPr lang="en-US" sz="1120" dirty="0">
              <a:latin typeface="+mj-lt"/>
              <a:cs typeface="Times New Roman" panose="02020603050405020304" pitchFamily="18" charset="0"/>
            </a:endParaRPr>
          </a:p>
          <a:p>
            <a:r>
              <a:rPr lang="en-US" sz="1628" b="1" dirty="0">
                <a:latin typeface="+mj-lt"/>
              </a:rPr>
              <a:t>We are excited to once again participate in the APWA IL Chapter Conference at the Peoria Civic Center, Exhibit Hall Side C.</a:t>
            </a:r>
            <a:endParaRPr lang="en-US" sz="1628" dirty="0">
              <a:latin typeface="+mj-lt"/>
            </a:endParaRPr>
          </a:p>
          <a:p>
            <a:r>
              <a:rPr lang="en-US" sz="1628" b="1" dirty="0">
                <a:latin typeface="+mj-lt"/>
              </a:rPr>
              <a:t>Please visit (</a:t>
            </a:r>
            <a:r>
              <a:rPr lang="en-US" sz="1628" b="1" dirty="0">
                <a:highlight>
                  <a:srgbClr val="FFFF00"/>
                </a:highlight>
                <a:latin typeface="+mj-lt"/>
              </a:rPr>
              <a:t>Your Company name &amp; Booth Number here</a:t>
            </a:r>
            <a:r>
              <a:rPr lang="en-US" sz="1628" b="1" dirty="0">
                <a:latin typeface="+mj-lt"/>
              </a:rPr>
              <a:t>) in Exhibit Hall Side C at the Peoria Civic Center, located at 201 SW Jefferson St., Peoria, IL 61602. The exhibit floor will be open from 7:00 a.m. to 4:00 p.m., and we hope to see you there!</a:t>
            </a:r>
            <a:endParaRPr lang="en-US" sz="1254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47682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177</Words>
  <Application>Microsoft Office PowerPoint</Application>
  <PresentationFormat>Custom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Carl Bunker</dc:creator>
  <cp:lastModifiedBy>Carl Bunker</cp:lastModifiedBy>
  <cp:revision>2</cp:revision>
  <dcterms:created xsi:type="dcterms:W3CDTF">2026-07-17T14:20:44Z</dcterms:created>
  <dcterms:modified xsi:type="dcterms:W3CDTF">2026-07-17T16:44:14Z</dcterms:modified>
</cp:coreProperties>
</file>